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604779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с переходом на юго-западный 7-12 м/с. Температура воздуха ночью      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тепла, на поверхности почвы заморозки 2 градуса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                    18-20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дождь. Ветер юго-западный 9-14 м/с. Температура воздуха 8-10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1547" y="228646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80767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21920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4361</cp:revision>
  <cp:lastPrinted>2021-07-01T03:56:27Z</cp:lastPrinted>
  <dcterms:created xsi:type="dcterms:W3CDTF">2018-03-27T06:03:00Z</dcterms:created>
  <dcterms:modified xsi:type="dcterms:W3CDTF">2026-05-22T08:32:21Z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